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87" r:id="rId5"/>
    <p:sldId id="288" r:id="rId6"/>
    <p:sldId id="289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6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D5492-1B39-42C8-9294-E218ED4D77B9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F01A1-4E2C-4FAC-97E8-93ABD4992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21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01A1-4E2C-4FAC-97E8-93ABD49920D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71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9477DB-2E5B-4C83-9012-4F38441C5C2F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55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56BB23-EEBC-457A-A07E-A37044699CAB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81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512632-7A03-4A83-A5D1-B3CCA9391C7A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1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231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02312"/>
            <a:ext cx="12192000" cy="569056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0" y="6494985"/>
            <a:ext cx="2743200" cy="365125"/>
          </a:xfrm>
          <a:prstGeom prst="rect">
            <a:avLst/>
          </a:prstGeom>
        </p:spPr>
        <p:txBody>
          <a:bodyPr/>
          <a:lstStyle/>
          <a:p>
            <a:fld id="{062883FA-A5DE-4A79-8010-B4C8C9081EF5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498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C784FDB-1F8A-47F0-84ED-6EB9243D3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79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A85CE1-46BA-4923-A8A7-3AA0540C2786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710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94AB5E-D3F6-4C7A-AB72-558B1C5CA5BD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19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A13741-D830-4D4D-88D0-5DE5405DDBD2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596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231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0" y="6494985"/>
            <a:ext cx="2743200" cy="365125"/>
          </a:xfrm>
          <a:prstGeom prst="rect">
            <a:avLst/>
          </a:prstGeom>
        </p:spPr>
        <p:txBody>
          <a:bodyPr/>
          <a:lstStyle/>
          <a:p>
            <a:fld id="{C3FA2E9D-D3E3-41ED-A81A-D6C92E8BB008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498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C784FDB-1F8A-47F0-84ED-6EB9243D3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75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0" y="6494985"/>
            <a:ext cx="2743200" cy="365125"/>
          </a:xfrm>
          <a:prstGeom prst="rect">
            <a:avLst/>
          </a:prstGeom>
        </p:spPr>
        <p:txBody>
          <a:bodyPr/>
          <a:lstStyle/>
          <a:p>
            <a:fld id="{C28C32A3-3C4B-49D4-B1BE-D3790F603415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498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C784FDB-1F8A-47F0-84ED-6EB9243D3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276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6BE48E-174F-49AA-BF1C-CDE2C8E98E8E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98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FD5654-858D-424E-887A-CC3E6D576820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37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0" y="6494985"/>
            <a:ext cx="2743200" cy="365125"/>
          </a:xfrm>
          <a:prstGeom prst="rect">
            <a:avLst/>
          </a:prstGeom>
        </p:spPr>
        <p:txBody>
          <a:bodyPr/>
          <a:lstStyle/>
          <a:p>
            <a:fld id="{B05AF8C8-4A1A-4420-8DC7-00F41DE25D59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49498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C784FDB-1F8A-47F0-84ED-6EB9243D3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33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11500" dirty="0" smtClean="0"/>
              <a:t>Flex - Layout</a:t>
            </a:r>
            <a:endParaRPr lang="ko-KR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2030060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" y="0"/>
            <a:ext cx="11835599" cy="65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0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1147"/>
            <a:ext cx="12011087" cy="64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14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0" y="-1"/>
            <a:ext cx="11957362" cy="649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66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" y="62813"/>
            <a:ext cx="11623420" cy="597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76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2356"/>
            <a:ext cx="12115095" cy="603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0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52"/>
            <a:ext cx="12196220" cy="608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90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702"/>
            <a:ext cx="10058400" cy="460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83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82" y="0"/>
            <a:ext cx="11512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82"/>
            <a:ext cx="12156524" cy="598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9600" dirty="0" smtClean="0"/>
              <a:t>Grid Layout</a:t>
            </a:r>
            <a:endParaRPr lang="ko-KR" altLang="en-US" sz="9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312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플렉스박스</a:t>
            </a:r>
            <a:r>
              <a:rPr lang="en-US" altLang="ko-KR" dirty="0" smtClean="0"/>
              <a:t>(flexbox)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02313"/>
            <a:ext cx="12192000" cy="605568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/>
              <a:t>플렉스박스는 행 또는 열을 주축으로 설정하여 웹 요소를 배치 및 정렬하는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원 레이아웃 방식을 말합니다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 smtClean="0"/>
              <a:t>플렉스박스 방식에서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요소의 배치와 정렬은 플렉스 컨테이너와 플렉스 아이템 간의 상호작용을 통해 결정됩니다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 smtClean="0"/>
              <a:t>플렉스 컨테이너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플렉스박스 방식으로 레이아웃을 결정할 </a:t>
            </a:r>
            <a:r>
              <a:rPr lang="ko-KR" altLang="en-US" dirty="0" smtClean="0"/>
              <a:t>요소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ko-KR" altLang="en-US" dirty="0" err="1" smtClean="0"/>
              <a:t>플렉스</a:t>
            </a:r>
            <a:r>
              <a:rPr lang="ko-KR" altLang="en-US" dirty="0" smtClean="0"/>
              <a:t> </a:t>
            </a:r>
            <a:r>
              <a:rPr lang="ko-KR" altLang="en-US" dirty="0" smtClean="0"/>
              <a:t>아이템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플렉스 컨테이너 내부에서 플렉스박스 방식으로 배치되는 요소 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 smtClean="0"/>
              <a:t>display: flex;  - </a:t>
            </a:r>
            <a:r>
              <a:rPr lang="ko-KR" altLang="en-US" dirty="0" smtClean="0"/>
              <a:t>플렉스박스 방식을 사용하기 위해 플렉스 컨테이너로 사용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 smtClean="0"/>
              <a:t>display: inline-flex;  - </a:t>
            </a:r>
            <a:r>
              <a:rPr lang="ko-KR" altLang="en-US" dirty="0" smtClean="0"/>
              <a:t>플렉스 컨테이너가 인라인 레벨 요소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480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58"/>
            <a:ext cx="12140872" cy="63064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3169" y="6371312"/>
            <a:ext cx="9525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그리드 컨테이너 </a:t>
            </a:r>
            <a:r>
              <a:rPr lang="en-US" altLang="ko-KR" dirty="0" smtClean="0"/>
              <a:t>=&gt; display: grid;        /      - display: inline-grid;  =&gt; </a:t>
            </a:r>
            <a:r>
              <a:rPr lang="ko-KR" altLang="en-US" dirty="0" smtClean="0"/>
              <a:t>인라인 레벨요소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772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1370"/>
            <a:ext cx="12121239" cy="57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87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Grid Layout </a:t>
            </a:r>
            <a:r>
              <a:rPr lang="ko-KR" altLang="en-US" dirty="0" smtClean="0"/>
              <a:t>관련속성들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5" y="926199"/>
            <a:ext cx="10890650" cy="592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70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7" y="0"/>
            <a:ext cx="10058400" cy="56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0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47195"/>
            <a:ext cx="12123174" cy="654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39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" y="0"/>
            <a:ext cx="11803380" cy="667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61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614"/>
            <a:ext cx="12099577" cy="636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03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18"/>
            <a:ext cx="12192000" cy="636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84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" y="221476"/>
            <a:ext cx="12150705" cy="615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57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28" y="0"/>
            <a:ext cx="10921777" cy="66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8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Flex </a:t>
            </a:r>
            <a:r>
              <a:rPr lang="ko-KR" altLang="en-US" dirty="0" smtClean="0"/>
              <a:t>박스 방식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4" y="801688"/>
            <a:ext cx="12053672" cy="5691187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325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49"/>
            <a:ext cx="11816408" cy="65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6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" y="0"/>
            <a:ext cx="11785218" cy="66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07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9505"/>
            <a:ext cx="11840005" cy="646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0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84"/>
            <a:ext cx="12134973" cy="65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4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0557"/>
            <a:ext cx="11863603" cy="655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45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85" y="957905"/>
            <a:ext cx="10058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00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46" y="775665"/>
            <a:ext cx="10058400" cy="53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8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77" y="854646"/>
            <a:ext cx="10058400" cy="512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9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Flex </a:t>
            </a:r>
            <a:r>
              <a:rPr lang="ko-KR" altLang="en-US" dirty="0" smtClean="0"/>
              <a:t>박스 관련 속성들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3" y="801688"/>
            <a:ext cx="10398594" cy="5691187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53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4" y="0"/>
            <a:ext cx="11696452" cy="660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70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7" y="-1"/>
            <a:ext cx="12071028" cy="664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92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143</Words>
  <Application>Microsoft Office PowerPoint</Application>
  <PresentationFormat>와이드스크린</PresentationFormat>
  <Paragraphs>47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Flex - Layout</vt:lpstr>
      <vt:lpstr>플렉스박스(flexbox)</vt:lpstr>
      <vt:lpstr>Flex 박스 방식</vt:lpstr>
      <vt:lpstr>PowerPoint 프레젠테이션</vt:lpstr>
      <vt:lpstr>PowerPoint 프레젠테이션</vt:lpstr>
      <vt:lpstr>PowerPoint 프레젠테이션</vt:lpstr>
      <vt:lpstr>Flex 박스 관련 속성들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Grid Layout</vt:lpstr>
      <vt:lpstr>PowerPoint 프레젠테이션</vt:lpstr>
      <vt:lpstr>PowerPoint 프레젠테이션</vt:lpstr>
      <vt:lpstr>Grid Layout 관련속성들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</dc:title>
  <dc:creator>happy</dc:creator>
  <cp:lastModifiedBy>green</cp:lastModifiedBy>
  <cp:revision>28</cp:revision>
  <dcterms:created xsi:type="dcterms:W3CDTF">2023-04-09T14:33:04Z</dcterms:created>
  <dcterms:modified xsi:type="dcterms:W3CDTF">2023-10-12T06:09:02Z</dcterms:modified>
</cp:coreProperties>
</file>